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58" r:id="rId18"/>
    <p:sldId id="259" r:id="rId19"/>
    <p:sldId id="260" r:id="rId20"/>
    <p:sldId id="262" r:id="rId21"/>
    <p:sldId id="2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47" d="100"/>
          <a:sy n="47" d="100"/>
        </p:scale>
        <p:origin x="102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D6F5-A9D4-C22B-732C-A31A172FB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093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AFD6E-3459-290F-1147-F0C47ACEE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6774"/>
            <a:ext cx="9144000" cy="106689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674D3-6FB9-5549-B0F2-FD61E82D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B5883-038C-4696-8E27-1811E470D6D4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39BBC-C979-2C77-493E-CF5498AE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13B7E-A51C-D9CD-2189-650A9D63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4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90AE-F72C-4C2E-E2D0-7A8D7EEF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1B46D-142E-8C8E-C4F4-B6B1586A6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D92E3-36AD-2615-0166-6B73C34F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6D4-154B-4E4D-9001-7A6C328D243E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BFB69-319D-2284-2734-217160D3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83B0-C775-5BD2-8EC6-A41D19B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4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040463-6D41-8D45-088A-540B0D188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92281"/>
            <a:ext cx="2628900" cy="55846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F2276-7F04-F3F7-E3CE-F81C8DC63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92281"/>
            <a:ext cx="7734300" cy="55846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802BF-9E0C-3251-8FAE-81F07DB0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0999-9BD6-4929-BDEC-B84E21C16701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1754-5B8F-A9FA-E8B1-06E04CE2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1E6A8-5139-ECD4-CC0C-32FFC674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55F0-A6D4-C39B-394F-0B16E9C9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1860F-B260-57CE-E12B-2C9486031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5C9F-D94D-E5D3-B73A-20621FA5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AB243-BB42-966A-4708-15C9B11D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3A3BD-2CC5-03D3-4CD6-E31A55BA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85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8633-AC3B-E617-1C54-84932DDD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236" y="1514688"/>
            <a:ext cx="8584164" cy="3138875"/>
          </a:xfrm>
        </p:spPr>
        <p:txBody>
          <a:bodyPr anchor="b"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8C242-ECAB-AEC3-7E9B-F9854AF31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4236" y="4963885"/>
            <a:ext cx="8584165" cy="1125765"/>
          </a:xfrm>
        </p:spPr>
        <p:txBody>
          <a:bodyPr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D9B82-EEF4-2CD7-61FE-BAFB2B96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5005-EC25-4FB9-B19B-2437F0B120D2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222B6-F7A8-70A5-B023-FCAD5D7C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5D758-2E38-8A8D-75BC-667F6A23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6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0DFF-11BD-F5F4-35D4-1986ABBD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D1279-E9A9-702E-144D-61114B788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824" y="2159175"/>
            <a:ext cx="4977453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4E624-7A76-56EC-FA0D-E2AA8EF9B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391" y="2159175"/>
            <a:ext cx="4985785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D7DF5-30AD-AE47-D516-5CEE8277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3B5C-2325-42FF-AF91-C1451D9D66CC}" type="datetime1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5C503-B649-B083-6341-F6E376AF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3EA35-CF5A-DB36-8B14-5C184B6F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5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A3D8-FDD9-329B-BCC6-BBF47F01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48" y="602671"/>
            <a:ext cx="10429303" cy="7689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EF7DC-0699-CB3C-A7CB-39035D89A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349" y="1696325"/>
            <a:ext cx="4963538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2EB40-99E1-CCA4-BAFA-F51AA56CF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349" y="2344025"/>
            <a:ext cx="4963538" cy="3833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979BC-6B50-751D-D569-F360938B0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669" y="1696325"/>
            <a:ext cx="4987982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3A26F-230E-2D25-6BDC-6ECA00FAE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669" y="2344025"/>
            <a:ext cx="4987982" cy="38333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82A01-DE7C-3BA4-96FF-CDEF2F60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DB08-3B01-46DD-99F2-F6F6334EA669}" type="datetime1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CAA828-0166-8ECD-BCE8-654BEFDD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0C0D2-459A-04AA-FD90-7687D2FE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9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549F-FA71-857F-E02E-3CB63CE6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69611-F911-D3D4-B613-ACCDA56C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AC11-ACC3-4129-BBD7-C580BF1A4EE7}" type="datetime1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A1961-0B6B-8FEB-F2CB-C42E90EF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AA80E-3139-9F1B-9C3E-2A76628C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54789-9F96-511A-0FB6-24F6A841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F7F3-E406-44E2-93AF-674B3F1A2E51}" type="datetime1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80399-ADEF-8F74-9F59-6AD804C9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6A34F-ABAB-9C4E-38A1-C6EEB944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75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3917-2BF6-1CE2-F34B-49F0D09A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07868"/>
            <a:ext cx="3640713" cy="2062594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5B8F-A9F3-8583-FFF1-175021F1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2898" y="807867"/>
            <a:ext cx="5922489" cy="505318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90AFF-A949-CE9E-6B94-C1B619612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0652"/>
            <a:ext cx="3640713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5267E-088F-FB9A-9469-551890F2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DD93-7C9D-4E53-81F0-DDE57FEA7EDB}" type="datetime1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A3FFC-B3A6-C0B6-5DAE-70BE0D6F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8D35F-BC2E-8D14-060F-449CBAF7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5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09ED-ED97-A3CE-5569-77B45F41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0881"/>
            <a:ext cx="3639312" cy="206259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83BB3A-9E24-DE4C-9619-1502F1B6F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47408" y="919595"/>
            <a:ext cx="6107979" cy="50136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4CE1F-29E0-88BB-8489-E58236B8B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0652"/>
            <a:ext cx="3643889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B7212-6816-FFD1-50B2-58844AD3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BC28-59DE-4F83-B4A1-497203279FAD}" type="datetime1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17744-5A24-B7B7-5FD6-E98E6083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A4D1-A71D-A7A6-3D0C-294E5D28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49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858A62-FE72-978B-BE71-05908D82E1A4}"/>
              </a:ext>
            </a:extLst>
          </p:cNvPr>
          <p:cNvSpPr/>
          <p:nvPr/>
        </p:nvSpPr>
        <p:spPr>
          <a:xfrm>
            <a:off x="0" y="0"/>
            <a:ext cx="12192000" cy="6860161"/>
          </a:xfrm>
          <a:prstGeom prst="rect">
            <a:avLst/>
          </a:prstGeom>
          <a:solidFill>
            <a:schemeClr val="bg2">
              <a:lumMod val="75000"/>
              <a:alpha val="1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FA14B7-4740-5D9F-6489-BAD00C3E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1265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0487F-803F-C5AF-BD93-39C0FC738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4" y="2157984"/>
            <a:ext cx="10442448" cy="390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6FCEF-4EDF-C2EF-7D81-FEFF7042F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8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fld id="{0BDC4764-F656-4735-9820-9886F8DF1D6A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663BC-4D46-C74D-DDF2-9D25B4D9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3232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B4EAE-CB5C-D14B-77EF-7B155FA68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9999" y="6356350"/>
            <a:ext cx="521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4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llage of people and a check&#10;&#10;Description automatically generated">
            <a:extLst>
              <a:ext uri="{FF2B5EF4-FFF2-40B4-BE49-F238E27FC236}">
                <a16:creationId xmlns:a16="http://schemas.microsoft.com/office/drawing/2014/main" id="{31C7A326-FD4A-E019-E7E8-415A04E03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66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stack of files&#10;&#10;Description automatically generated">
            <a:extLst>
              <a:ext uri="{FF2B5EF4-FFF2-40B4-BE49-F238E27FC236}">
                <a16:creationId xmlns:a16="http://schemas.microsoft.com/office/drawing/2014/main" id="{8CDDCE65-AFD7-FCE9-811C-B1B550393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68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and white document with red text&#10;&#10;Description automatically generated">
            <a:extLst>
              <a:ext uri="{FF2B5EF4-FFF2-40B4-BE49-F238E27FC236}">
                <a16:creationId xmlns:a16="http://schemas.microsoft.com/office/drawing/2014/main" id="{1C251DD3-2A02-C579-DD07-EFD815308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24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ocument with text on it&#10;&#10;Description automatically generated">
            <a:extLst>
              <a:ext uri="{FF2B5EF4-FFF2-40B4-BE49-F238E27FC236}">
                <a16:creationId xmlns:a16="http://schemas.microsoft.com/office/drawing/2014/main" id="{6EE70E93-62C5-4DFF-DC88-FA4B26902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85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ocument with text on it&#10;&#10;Description automatically generated">
            <a:extLst>
              <a:ext uri="{FF2B5EF4-FFF2-40B4-BE49-F238E27FC236}">
                <a16:creationId xmlns:a16="http://schemas.microsoft.com/office/drawing/2014/main" id="{4241E56C-05C0-741B-CEBC-B5896A66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55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ocument with text on it&#10;&#10;Description automatically generated">
            <a:extLst>
              <a:ext uri="{FF2B5EF4-FFF2-40B4-BE49-F238E27FC236}">
                <a16:creationId xmlns:a16="http://schemas.microsoft.com/office/drawing/2014/main" id="{F343522B-30A1-08F3-3EB3-92A086024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70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ocument with text on it&#10;&#10;Description automatically generated">
            <a:extLst>
              <a:ext uri="{FF2B5EF4-FFF2-40B4-BE49-F238E27FC236}">
                <a16:creationId xmlns:a16="http://schemas.microsoft.com/office/drawing/2014/main" id="{21BF125C-AC89-D35A-ECE1-05C3EE0B8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26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person's hands on a paper&#10;&#10;Description automatically generated">
            <a:extLst>
              <a:ext uri="{FF2B5EF4-FFF2-40B4-BE49-F238E27FC236}">
                <a16:creationId xmlns:a16="http://schemas.microsoft.com/office/drawing/2014/main" id="{6DCADF21-4947-E9AC-307A-15C01140A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71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40BB795-C419-4A86-CAC1-60D7F31F1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63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BF2D6C3-8584-F44E-8486-8CA7472CD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85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person talking&#10;&#10;Description automatically generated">
            <a:extLst>
              <a:ext uri="{FF2B5EF4-FFF2-40B4-BE49-F238E27FC236}">
                <a16:creationId xmlns:a16="http://schemas.microsoft.com/office/drawing/2014/main" id="{DF52C38F-C729-6850-4999-EBC957CAE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94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red agenda with white text&#10;&#10;Description automatically generated">
            <a:extLst>
              <a:ext uri="{FF2B5EF4-FFF2-40B4-BE49-F238E27FC236}">
                <a16:creationId xmlns:a16="http://schemas.microsoft.com/office/drawing/2014/main" id="{69CFFE24-7315-E4AF-9B96-4F4DD9FA5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66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8478C1B6-BD2F-6A47-569D-410E103C5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41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5BDDF761-47CF-65C7-0001-475122AC5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44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hand holding a pen&#10;&#10;Description automatically generated">
            <a:extLst>
              <a:ext uri="{FF2B5EF4-FFF2-40B4-BE49-F238E27FC236}">
                <a16:creationId xmlns:a16="http://schemas.microsoft.com/office/drawing/2014/main" id="{4D0C89AC-8346-F094-AB8A-4524E16B0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74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person holding a pen&#10;&#10;Description automatically generated">
            <a:extLst>
              <a:ext uri="{FF2B5EF4-FFF2-40B4-BE49-F238E27FC236}">
                <a16:creationId xmlns:a16="http://schemas.microsoft.com/office/drawing/2014/main" id="{ABB67456-76E1-5324-478C-4B931A2B6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56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looking at a piece of paper&#10;&#10;Description automatically generated">
            <a:extLst>
              <a:ext uri="{FF2B5EF4-FFF2-40B4-BE49-F238E27FC236}">
                <a16:creationId xmlns:a16="http://schemas.microsoft.com/office/drawing/2014/main" id="{B471CE69-36DD-BF99-B63A-0368B524A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20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5B27A213-EE6D-92D6-73DC-D1EAEA6B4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11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and red document with text&#10;&#10;Description automatically generated">
            <a:extLst>
              <a:ext uri="{FF2B5EF4-FFF2-40B4-BE49-F238E27FC236}">
                <a16:creationId xmlns:a16="http://schemas.microsoft.com/office/drawing/2014/main" id="{A954D7CD-7B81-25F8-155C-CCEC4911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27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EEB5B04C-8735-6B49-90C8-C3CF65DB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29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and red advertisement with a blue background&#10;&#10;Description automatically generated">
            <a:extLst>
              <a:ext uri="{FF2B5EF4-FFF2-40B4-BE49-F238E27FC236}">
                <a16:creationId xmlns:a16="http://schemas.microsoft.com/office/drawing/2014/main" id="{D30CF548-9719-8AF1-CA74-B2D18E90F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96310"/>
      </p:ext>
    </p:extLst>
  </p:cSld>
  <p:clrMapOvr>
    <a:masterClrMapping/>
  </p:clrMapOvr>
</p:sld>
</file>

<file path=ppt/theme/theme1.xml><?xml version="1.0" encoding="utf-8"?>
<a:theme xmlns:a="http://schemas.openxmlformats.org/drawingml/2006/main" name="BohoVogueVTI">
  <a:themeElements>
    <a:clrScheme name="BohoVogue">
      <a:dk1>
        <a:sysClr val="windowText" lastClr="000000"/>
      </a:dk1>
      <a:lt1>
        <a:sysClr val="window" lastClr="FFFFFF"/>
      </a:lt1>
      <a:dk2>
        <a:srgbClr val="35403A"/>
      </a:dk2>
      <a:lt2>
        <a:srgbClr val="F1EFEB"/>
      </a:lt2>
      <a:accent1>
        <a:srgbClr val="9E8B50"/>
      </a:accent1>
      <a:accent2>
        <a:srgbClr val="D5966B"/>
      </a:accent2>
      <a:accent3>
        <a:srgbClr val="9BA6BB"/>
      </a:accent3>
      <a:accent4>
        <a:srgbClr val="869880"/>
      </a:accent4>
      <a:accent5>
        <a:srgbClr val="588267"/>
      </a:accent5>
      <a:accent6>
        <a:srgbClr val="B89C46"/>
      </a:accent6>
      <a:hlink>
        <a:srgbClr val="C77138"/>
      </a:hlink>
      <a:folHlink>
        <a:srgbClr val="589374"/>
      </a:folHlink>
    </a:clrScheme>
    <a:fontScheme name="Walbaum Display_Aptos">
      <a:majorFont>
        <a:latin typeface="Walbaum Display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hoVogueVTI" id="{8022F7FC-316B-4DD9-B9EB-BB68CC0DFA6F}" vid="{544DD2C6-9D23-4092-AACF-F55CEAA658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 Light</vt:lpstr>
      <vt:lpstr>Arial</vt:lpstr>
      <vt:lpstr>Walbaum Display</vt:lpstr>
      <vt:lpstr>BohoVogueVTI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Alan</dc:creator>
  <cp:lastModifiedBy>Shelley Fugitt</cp:lastModifiedBy>
  <cp:revision>2</cp:revision>
  <dcterms:created xsi:type="dcterms:W3CDTF">2024-06-04T20:33:59Z</dcterms:created>
  <dcterms:modified xsi:type="dcterms:W3CDTF">2024-06-05T13:13:53Z</dcterms:modified>
</cp:coreProperties>
</file>